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57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89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E98F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E98F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E98F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E98F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E98F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E98F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E98F1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vion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://www.elvion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825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ELVION | Smarter IT. Seamless Service.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4027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Elvion is a modern ITSM company helping businesses streamline operations through intelligent automation, rapid incident response, and data-driven service strategies.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48413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We empower your IT teams to deliver faster, smarter support—at scale.</a:t>
            </a:r>
            <a:endParaRPr lang="en-US" sz="17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C760D-98A5-1C6B-3147-B2D637DCFAF1}"/>
              </a:ext>
            </a:extLst>
          </p:cNvPr>
          <p:cNvSpPr/>
          <p:nvPr/>
        </p:nvSpPr>
        <p:spPr>
          <a:xfrm>
            <a:off x="12635345" y="7315200"/>
            <a:ext cx="1995055" cy="914400"/>
          </a:xfrm>
          <a:prstGeom prst="rect">
            <a:avLst/>
          </a:prstGeom>
          <a:solidFill>
            <a:srgbClr val="609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1041A-9051-95E4-F57C-149E24EC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582" y="6919374"/>
            <a:ext cx="1560579" cy="15605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194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Core Services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36839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162181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IT Service Management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006929"/>
            <a:ext cx="2329815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Incident &amp; Problem Management, Change &amp; Release Management, Configuration &amp; Asset Tracking, SLA Monitoring &amp; Reporting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493" y="236839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3162181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AI-Powered Automation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4006929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Workflow automation, Predictive issue resolution, Chatbot-assisted support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795" y="236839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3162181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24/7 Helpline &amp; Support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4006929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Multi-channel support, Escalation protocols, Knowledge base integration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BC790-5368-C4EB-9A48-3D541950D1C8}"/>
              </a:ext>
            </a:extLst>
          </p:cNvPr>
          <p:cNvSpPr/>
          <p:nvPr/>
        </p:nvSpPr>
        <p:spPr>
          <a:xfrm>
            <a:off x="12635345" y="7315200"/>
            <a:ext cx="1995055" cy="914400"/>
          </a:xfrm>
          <a:prstGeom prst="rect">
            <a:avLst/>
          </a:prstGeom>
          <a:solidFill>
            <a:srgbClr val="609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FEA843-761F-732C-A5C9-5975756A8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2582" y="6919374"/>
            <a:ext cx="1560579" cy="1560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806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Why Choose Elvion?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174319"/>
            <a:ext cx="3605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Modern, cloud-first tools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6647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Built with automation at the core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59135"/>
            <a:ext cx="37461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Custom-tailored solutions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Designed for your specific needs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42837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Lightning-fast response times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Minimize downtime and disruption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28767"/>
            <a:ext cx="42601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Scalable to your business size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191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Grows as your company evolves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5065633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Our Process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Discovery &amp; Audit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Assess current systems and needs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Solution Mapping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Design tailored ITSM strategy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System Setup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Implement and integrate solutions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966204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Testing &amp; Optimization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Refine for peak performance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Ongoing Support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Continuous monitoring and improvement</a:t>
            </a:r>
            <a:endParaRPr lang="en-US" sz="15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06CD80-2047-E394-8724-7EEA8BC78A3E}"/>
              </a:ext>
            </a:extLst>
          </p:cNvPr>
          <p:cNvSpPr/>
          <p:nvPr/>
        </p:nvSpPr>
        <p:spPr>
          <a:xfrm>
            <a:off x="12635345" y="7315200"/>
            <a:ext cx="1995055" cy="914400"/>
          </a:xfrm>
          <a:prstGeom prst="rect">
            <a:avLst/>
          </a:prstGeom>
          <a:solidFill>
            <a:srgbClr val="609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AC1221-612B-D816-A435-E5669F62D4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2582" y="6919374"/>
            <a:ext cx="1560579" cy="15605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3647"/>
            <a:ext cx="57480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Industries We Serve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16054"/>
            <a:ext cx="4196358" cy="2047994"/>
          </a:xfrm>
          <a:prstGeom prst="roundRect">
            <a:avLst>
              <a:gd name="adj" fmla="val 9968"/>
            </a:avLst>
          </a:prstGeom>
          <a:solidFill>
            <a:srgbClr val="FFA44F"/>
          </a:solidFill>
          <a:ln w="7620">
            <a:solidFill>
              <a:srgbClr val="E58A3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95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Healthcare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440906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Secure patient data management and streamlined clinical workflows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716054"/>
            <a:ext cx="4196358" cy="2047994"/>
          </a:xfrm>
          <a:prstGeom prst="roundRect">
            <a:avLst>
              <a:gd name="adj" fmla="val 9968"/>
            </a:avLst>
          </a:prstGeom>
          <a:solidFill>
            <a:srgbClr val="FFA44F"/>
          </a:solidFill>
          <a:ln w="7620">
            <a:solidFill>
              <a:srgbClr val="E58A3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95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Finance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51396" y="3440906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Compliant systems with high-security protocols and minimal downtime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716054"/>
            <a:ext cx="4196358" cy="2047994"/>
          </a:xfrm>
          <a:prstGeom prst="roundRect">
            <a:avLst>
              <a:gd name="adj" fmla="val 9968"/>
            </a:avLst>
          </a:prstGeom>
          <a:solidFill>
            <a:srgbClr val="FFA44F"/>
          </a:solidFill>
          <a:ln w="7620">
            <a:solidFill>
              <a:srgbClr val="E58A3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95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Education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4568" y="3440906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Scalable solutions supporting diverse campus technology needs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4990862"/>
            <a:ext cx="6408063" cy="1685092"/>
          </a:xfrm>
          <a:prstGeom prst="roundRect">
            <a:avLst>
              <a:gd name="adj" fmla="val 12115"/>
            </a:avLst>
          </a:prstGeom>
          <a:solidFill>
            <a:srgbClr val="FFA44F"/>
          </a:solidFill>
          <a:ln w="7620">
            <a:solidFill>
              <a:srgbClr val="E58A3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8224" y="52252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Enterprise &amp; SMBs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28224" y="5715714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Customized IT support that grows with your business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4990862"/>
            <a:ext cx="6408063" cy="1685092"/>
          </a:xfrm>
          <a:prstGeom prst="roundRect">
            <a:avLst>
              <a:gd name="adj" fmla="val 12115"/>
            </a:avLst>
          </a:prstGeom>
          <a:solidFill>
            <a:srgbClr val="FFA44F"/>
          </a:solidFill>
          <a:ln w="7620">
            <a:solidFill>
              <a:srgbClr val="E58A3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63101" y="5225296"/>
            <a:ext cx="3036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Retail &amp; E-commerce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663101" y="5715714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Reliable systems ensuring seamless customer experiences</a:t>
            </a:r>
            <a:endParaRPr lang="en-US" sz="17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95311-9E57-F205-3980-32CF42050511}"/>
              </a:ext>
            </a:extLst>
          </p:cNvPr>
          <p:cNvSpPr/>
          <p:nvPr/>
        </p:nvSpPr>
        <p:spPr>
          <a:xfrm>
            <a:off x="12635345" y="7315200"/>
            <a:ext cx="1995055" cy="914400"/>
          </a:xfrm>
          <a:prstGeom prst="rect">
            <a:avLst/>
          </a:prstGeom>
          <a:solidFill>
            <a:srgbClr val="609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2C5573-7B21-DFD8-B76A-5249FD82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582" y="6919374"/>
            <a:ext cx="1560579" cy="15605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9590" y="417552"/>
            <a:ext cx="3783092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Success Metrics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529590" y="1192887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40%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3626168" y="1881307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Faster Resolution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529590" y="2208490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Quicker ticket resolution times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529590" y="2980015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99.9%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3626168" y="3668435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Uptime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529590" y="3995618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Consistent system availability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29590" y="4767143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65%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3626168" y="5455563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Fewer Escalations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529590" y="5782747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Reduced need for higher-level intervention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529590" y="6554272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2x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3626168" y="7242691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Satisfaction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29590" y="7569875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Doubled user satisfaction ratings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Let's Talk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29603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Contact Information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Email: </a:t>
            </a:r>
            <a:r>
              <a:rPr lang="en-US" sz="1750" u="sng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info@elvion.ca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803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Web: </a:t>
            </a:r>
            <a:r>
              <a:rPr lang="en-US" sz="1750" u="sng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www.elvion.ca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473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Location: Toronto, Canada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Next Steps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1133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Book a free consultation to discover how Elvion can transform your IT service management.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0432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Our team will analyze your current systems and propose tailored solutions.</a:t>
            </a:r>
            <a:endParaRPr lang="en-US" sz="17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F106DB-AB89-4EB0-3F52-0003FD5BD6EA}"/>
              </a:ext>
            </a:extLst>
          </p:cNvPr>
          <p:cNvSpPr/>
          <p:nvPr/>
        </p:nvSpPr>
        <p:spPr>
          <a:xfrm>
            <a:off x="12635345" y="7315200"/>
            <a:ext cx="1995055" cy="914400"/>
          </a:xfrm>
          <a:prstGeom prst="rect">
            <a:avLst/>
          </a:prstGeom>
          <a:solidFill>
            <a:srgbClr val="609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BB77BC-33E9-D8F8-223D-1D25C3E73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2582" y="6919374"/>
            <a:ext cx="1560579" cy="1560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306</Words>
  <Application>Microsoft Office PowerPoint</Application>
  <PresentationFormat>Custom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Geist</vt:lpstr>
      <vt:lpstr>Noto Serif SC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vince wuoley</cp:lastModifiedBy>
  <cp:revision>2</cp:revision>
  <dcterms:created xsi:type="dcterms:W3CDTF">2025-06-10T18:42:16Z</dcterms:created>
  <dcterms:modified xsi:type="dcterms:W3CDTF">2025-06-11T10:51:56Z</dcterms:modified>
</cp:coreProperties>
</file>